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D840-F258-4F65-B91E-E01A2F453C30}" type="datetimeFigureOut">
              <a:rPr lang="pl-PL" smtClean="0"/>
              <a:t>05.12.2016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DBC5-7300-4E0A-B762-38B4C0E99A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D840-F258-4F65-B91E-E01A2F453C30}" type="datetimeFigureOut">
              <a:rPr lang="pl-PL" smtClean="0"/>
              <a:t>05.12.2016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DBC5-7300-4E0A-B762-38B4C0E99A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D840-F258-4F65-B91E-E01A2F453C30}" type="datetimeFigureOut">
              <a:rPr lang="pl-PL" smtClean="0"/>
              <a:t>05.12.2016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DBC5-7300-4E0A-B762-38B4C0E99A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D840-F258-4F65-B91E-E01A2F453C30}" type="datetimeFigureOut">
              <a:rPr lang="pl-PL" smtClean="0"/>
              <a:t>05.12.2016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DBC5-7300-4E0A-B762-38B4C0E99A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D840-F258-4F65-B91E-E01A2F453C30}" type="datetimeFigureOut">
              <a:rPr lang="pl-PL" smtClean="0"/>
              <a:t>05.12.2016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DBC5-7300-4E0A-B762-38B4C0E99A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D840-F258-4F65-B91E-E01A2F453C30}" type="datetimeFigureOut">
              <a:rPr lang="pl-PL" smtClean="0"/>
              <a:t>05.12.2016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DBC5-7300-4E0A-B762-38B4C0E99A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D840-F258-4F65-B91E-E01A2F453C30}" type="datetimeFigureOut">
              <a:rPr lang="pl-PL" smtClean="0"/>
              <a:t>05.12.2016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DBC5-7300-4E0A-B762-38B4C0E99A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D840-F258-4F65-B91E-E01A2F453C30}" type="datetimeFigureOut">
              <a:rPr lang="pl-PL" smtClean="0"/>
              <a:t>05.12.2016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DBC5-7300-4E0A-B762-38B4C0E99A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D840-F258-4F65-B91E-E01A2F453C30}" type="datetimeFigureOut">
              <a:rPr lang="pl-PL" smtClean="0"/>
              <a:t>05.12.2016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DBC5-7300-4E0A-B762-38B4C0E99A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D840-F258-4F65-B91E-E01A2F453C30}" type="datetimeFigureOut">
              <a:rPr lang="pl-PL" smtClean="0"/>
              <a:t>05.12.2016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DBC5-7300-4E0A-B762-38B4C0E99A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D840-F258-4F65-B91E-E01A2F453C30}" type="datetimeFigureOut">
              <a:rPr lang="pl-PL" smtClean="0"/>
              <a:t>05.12.2016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DBC5-7300-4E0A-B762-38B4C0E99A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7D840-F258-4F65-B91E-E01A2F453C30}" type="datetimeFigureOut">
              <a:rPr lang="pl-PL" smtClean="0"/>
              <a:t>05.12.2016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CDBC5-7300-4E0A-B762-38B4C0E99AA7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772400" cy="1470025"/>
          </a:xfrm>
        </p:spPr>
        <p:txBody>
          <a:bodyPr/>
          <a:lstStyle/>
          <a:p>
            <a:r>
              <a:rPr lang="pl-PL" dirty="0" smtClean="0"/>
              <a:t>Prezentacja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8728" y="2357430"/>
            <a:ext cx="6400800" cy="1752600"/>
          </a:xfrm>
        </p:spPr>
        <p:txBody>
          <a:bodyPr/>
          <a:lstStyle/>
          <a:p>
            <a:r>
              <a:rPr lang="pl-PL" dirty="0" smtClean="0"/>
              <a:t>PowerPoint</a:t>
            </a:r>
          </a:p>
          <a:p>
            <a:r>
              <a:rPr lang="pl-PL" dirty="0" smtClean="0"/>
              <a:t>Wersja 2007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Pokaz na ekranie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Prezentacja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</dc:title>
  <dc:creator>Maciek</dc:creator>
  <cp:lastModifiedBy>Maciek</cp:lastModifiedBy>
  <cp:revision>1</cp:revision>
  <dcterms:created xsi:type="dcterms:W3CDTF">2016-12-05T21:08:18Z</dcterms:created>
  <dcterms:modified xsi:type="dcterms:W3CDTF">2016-12-05T21:09:40Z</dcterms:modified>
</cp:coreProperties>
</file>